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58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F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A5D802-0C9B-0D34-167F-65BFE4267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20D829F-E20C-783D-13A3-CB23C393C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A873A4-0FDD-6098-1C15-BBB6F398F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A33FD13-727C-10C2-2195-CB71C1974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ED3D18-3B1A-6AFE-99F2-55B721362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685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C0B4C9-4C0B-DE66-F621-54CEE3E81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0980869-1163-0C1C-4952-B644023FF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303239-F640-2838-FE63-F4D7C4D2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6A47E6-4736-AC5D-D9D5-2A1FDB2D0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232572-49CD-5D86-C2B1-4059A32AD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675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A0235-1A04-A64B-4055-0C434D22C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161E11-F363-67CE-B099-8E90BC620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0DB3D2-AFE6-4DB8-0607-B9CC0E7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77D153-F204-9E3E-7DFE-EEE8EF917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DB4DAE-B375-7051-4802-F57E0FC66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667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F7C0B-0559-A9DF-FF46-28C15122F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B67814-2363-59EB-AB6D-C3E3737C2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995A1A-7899-ED5E-2E4E-4B70136F1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80E152-F6A0-A0E8-F500-7442B8F3C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26DE57-D0B9-EF96-F0E1-226723E61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87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0D2FF-E51B-EC19-5476-3783FC938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778A11-1B2A-31D7-BAB2-36E26B759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85AF00-7300-FA76-8230-BE4519552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81FD49-13B7-B223-BE50-F6421D18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26B2FB-C252-837D-8A3A-C95889AA8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772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E70D5-46C0-1D67-4C3A-78ED7C2A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F6C108-E594-5AC5-D137-F23EAF10F7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30D822E-82E0-956F-6FAA-6BF9CB0AC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44EA74-A4A2-1457-DFFA-40FE66E75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0F0D7EE-A158-6F2F-DFEB-41489881D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C065E66-2FFA-4E86-6541-5BE156BDA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107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A17DC-54A5-5422-CDA3-F26318714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041506-EF87-9A0F-C301-CA527FD89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890473-26A5-DA89-34DE-4C16E943F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A2B6041-5D29-FEC1-D1EF-38785ABA5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3A8EFD4-59B4-409B-E721-4356C1C7D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54CE3AC-2659-4CDB-7ED1-A8908402D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234B8C2-EB9B-7868-4CC8-CD7063B32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C4C7986-B2BE-5944-E95F-425A1EE0E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943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DA9355-AB1F-4B3F-DA4F-E273F58B3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E151F8C-949E-1880-B6D5-C7BDAEE0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6BD501D-DD76-FD45-C16B-700206D6B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692E26A-347A-3D7E-27F3-04F0DC6E5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357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13C7E6A-814A-F579-E2AE-12508165C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00D3B07-AA27-6280-F1D3-B1C37E520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86325C9-E29F-EFAB-2DD6-C02C99FF9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41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9829C-781B-1F54-D1CC-A33BA4D8B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DC33DC-3974-497A-73F3-6128D826A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52373B4-2437-8765-A365-464FD2FAB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1FCA171-5618-0534-3C13-A2D34516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A43A21F-CC43-02CC-A057-D06766DC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034AC2-8F14-E15C-2BAF-B6D309BDE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872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C7B243-21E7-0F2E-4B0C-AA2461CBC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2D9871A-2C75-A0CA-BC38-2B3C1B7D4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2F93B5E-BE59-2DC9-8AEB-1EEC71F2A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8F335F5-2E45-9BFB-390C-B1A90BB95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4CF5B0-09BF-92E2-A58E-1DB60769A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4D1FBC-2095-3C1A-CC9C-D1D1ACE99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136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17B840B-59D8-1611-3530-B3177C9AE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587899C-154E-7AFC-C1FF-0CC8648D5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01F1BA-55FE-FE30-1D0B-363013E6E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7D013-1155-449E-A460-C6D067D3D46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9ABDDB-B908-B90E-2FA2-5243B17F4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528267-5972-B547-002A-31FD0CEF7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91B99-2791-410D-8F7F-D333510BAB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0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74E870-CF39-112E-7832-CFB1C4E285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PO hoofdstuk 3 en 4 – kruistochten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2D620C8-21F5-273A-AD89-7C61965A72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Namen, klas, docent etc.</a:t>
            </a:r>
          </a:p>
        </p:txBody>
      </p:sp>
    </p:spTree>
    <p:extLst>
      <p:ext uri="{BB962C8B-B14F-4D97-AF65-F5344CB8AC3E}">
        <p14:creationId xmlns:p14="http://schemas.microsoft.com/office/powerpoint/2010/main" val="892952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09E7B-CB85-C017-C359-6D926167C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Visie op ontmoeting door personage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7E0672-8CD3-080D-508D-88FB0057F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9348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5FF01-DB8F-71AE-6D7F-0408AB66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Voorsteldia</a:t>
            </a:r>
            <a:r>
              <a:rPr lang="nl-NL" dirty="0"/>
              <a:t> personage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023720-745F-8097-001D-5C2E8AD47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Achtergrond info</a:t>
            </a:r>
          </a:p>
        </p:txBody>
      </p:sp>
    </p:spTree>
    <p:extLst>
      <p:ext uri="{BB962C8B-B14F-4D97-AF65-F5344CB8AC3E}">
        <p14:creationId xmlns:p14="http://schemas.microsoft.com/office/powerpoint/2010/main" val="1479397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76BA6-1503-05FB-2035-5E5D1BDF9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6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DEA0C6-1378-3F92-7E3B-C2CA56822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263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7C806D-D313-6AF2-E3C2-8F89FE18B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7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A7C142-84A3-0A40-BBF7-03F38061C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8873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D53D3-88E9-5188-689D-8160E209E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8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6BF504-2910-8F1E-E848-3AE9B66D0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3818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01AE26-6A80-A290-EF1F-859530701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9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366B5B-8EAF-F784-1968-67D0E9A6D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059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8F0077-A6F2-EEA3-F9AD-89AE213B6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10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00BB09-7830-821D-5ED1-777C7BA80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7174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9D075-713D-E89C-2B3A-D3A3B4332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Visie op ontmoeting personage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7FC74C-9D46-EF1B-09A2-5F1434CFB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8507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B23C8D-79FC-0478-93E4-87223369F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Standplaatsgebondenheid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D7B9F9-E06D-59B7-EDD2-CF151EB84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892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5FF01-DB8F-71AE-6D7F-0408AB66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Voorsteldia</a:t>
            </a:r>
            <a:r>
              <a:rPr lang="nl-NL" dirty="0"/>
              <a:t> personage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023720-745F-8097-001D-5C2E8AD47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Achtergrond info</a:t>
            </a:r>
          </a:p>
        </p:txBody>
      </p:sp>
    </p:spTree>
    <p:extLst>
      <p:ext uri="{BB962C8B-B14F-4D97-AF65-F5344CB8AC3E}">
        <p14:creationId xmlns:p14="http://schemas.microsoft.com/office/powerpoint/2010/main" val="1790962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76BA6-1503-05FB-2035-5E5D1BDF9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DEA0C6-1378-3F92-7E3B-C2CA56822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77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7C806D-D313-6AF2-E3C2-8F89FE18B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A7C142-84A3-0A40-BBF7-03F38061C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468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D53D3-88E9-5188-689D-8160E209E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6BF504-2910-8F1E-E848-3AE9B66D0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03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01AE26-6A80-A290-EF1F-859530701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366B5B-8EAF-F784-1968-67D0E9A6D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7425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8F0077-A6F2-EEA3-F9AD-89AE213B6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00BB09-7830-821D-5ED1-777C7BA80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598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FF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1C631A-4D08-60CC-C3D8-53B94549B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Ontmoeting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CB74FF-53E2-79AC-DBA4-193F6B4F6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0611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57</Words>
  <Application>Microsoft Office PowerPoint</Application>
  <PresentationFormat>Breedbeeld</PresentationFormat>
  <Paragraphs>20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Kantoorthema</vt:lpstr>
      <vt:lpstr>PO hoofdstuk 3 en 4 – kruistochten </vt:lpstr>
      <vt:lpstr>Standplaatsgebondenheid </vt:lpstr>
      <vt:lpstr>Voorsteldia personage 1</vt:lpstr>
      <vt:lpstr>Leerdoel 1</vt:lpstr>
      <vt:lpstr>Leerdoel 2</vt:lpstr>
      <vt:lpstr>Leerdoel 3</vt:lpstr>
      <vt:lpstr>Leerdoel 4</vt:lpstr>
      <vt:lpstr>Leerdoel 5</vt:lpstr>
      <vt:lpstr>Ontmoeting </vt:lpstr>
      <vt:lpstr>Visie op ontmoeting door personage 1</vt:lpstr>
      <vt:lpstr>Voorsteldia personage 2</vt:lpstr>
      <vt:lpstr>Leerdoel 6</vt:lpstr>
      <vt:lpstr>Leerdoel 7</vt:lpstr>
      <vt:lpstr>Leerdoel 8</vt:lpstr>
      <vt:lpstr>Leerdoel 9</vt:lpstr>
      <vt:lpstr>Leerdoel 10</vt:lpstr>
      <vt:lpstr>Visie op ontmoeting personage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 hoofdstuk 3 en 4 – kruistochten </dc:title>
  <dc:creator>Jet van der Steijle</dc:creator>
  <cp:lastModifiedBy>Jet van der Steijle</cp:lastModifiedBy>
  <cp:revision>2</cp:revision>
  <dcterms:created xsi:type="dcterms:W3CDTF">2023-09-21T06:41:01Z</dcterms:created>
  <dcterms:modified xsi:type="dcterms:W3CDTF">2023-09-21T06:50:25Z</dcterms:modified>
</cp:coreProperties>
</file>